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26e84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26e84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126e843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126e843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126e843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126e843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it: Folium makes it easy to visualize data that’s been manipulated in Python on an interactive leaflet map. It enables both the binding of data to a map for choropleth visualizations as well as passing rich vector/raster/HTML visualizations as markers on the map.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adc72d5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adc72d5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126e843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126e843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126e843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126e843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Urban Heat Island Effect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Technology Review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0925"/>
            <a:ext cx="85206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Krittin Kulrattanaruks, Lilac Hong, Lori Won, Yongqin Zhao</a:t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CSE 583, 2023/11/14</a:t>
            </a:r>
            <a:endParaRPr sz="24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U</a:t>
            </a:r>
            <a:r>
              <a:rPr lang="en" sz="1465"/>
              <a:t>rban </a:t>
            </a:r>
            <a:r>
              <a:rPr lang="en" sz="1465"/>
              <a:t>Constructions, buildings, etc. rise local climate changes problems, like </a:t>
            </a:r>
            <a:r>
              <a:rPr b="1" lang="en" sz="1465"/>
              <a:t>heat-island</a:t>
            </a:r>
            <a:r>
              <a:rPr lang="en" sz="1465"/>
              <a:t>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How buildings would impact local microclimate? We want to </a:t>
            </a:r>
            <a:r>
              <a:rPr b="1" lang="en" sz="1465"/>
              <a:t>study the correlation between urban built environment and microclimate</a:t>
            </a:r>
            <a:r>
              <a:rPr lang="en" sz="1465"/>
              <a:t>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There have been researches on field measurement, wind </a:t>
            </a:r>
            <a:r>
              <a:rPr lang="en" sz="1465"/>
              <a:t>tunnel</a:t>
            </a:r>
            <a:r>
              <a:rPr lang="en" sz="1465"/>
              <a:t>, </a:t>
            </a:r>
            <a:r>
              <a:rPr lang="en" sz="1465"/>
              <a:t>simulation, ect. And in this project, we want to employ a ML way to help predict how a building project can impact the microclimate.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Specifically, how buildings would affect temperature, in different </a:t>
            </a:r>
            <a:r>
              <a:rPr b="1" lang="en" sz="1465"/>
              <a:t>times </a:t>
            </a:r>
            <a:r>
              <a:rPr lang="en" sz="1465"/>
              <a:t>of a year, at fine </a:t>
            </a:r>
            <a:r>
              <a:rPr b="1" lang="en" sz="1465"/>
              <a:t>spatial </a:t>
            </a:r>
            <a:r>
              <a:rPr lang="en" sz="1465"/>
              <a:t>resolution.</a:t>
            </a:r>
            <a:endParaRPr sz="1465"/>
          </a:p>
        </p:txBody>
      </p:sp>
      <p:sp>
        <p:nvSpPr>
          <p:cNvPr id="62" name="Google Shape;62;p14"/>
          <p:cNvSpPr txBox="1"/>
          <p:nvPr/>
        </p:nvSpPr>
        <p:spPr>
          <a:xfrm>
            <a:off x="4938600" y="4568875"/>
            <a:ext cx="420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https://www.sciencedirect.com/science/article/pii/S036013232300361X#fig1</a:t>
            </a:r>
            <a:endParaRPr sz="12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100" y="1256700"/>
            <a:ext cx="3788100" cy="288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Techs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1600038"/>
            <a:ext cx="2440700" cy="24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917088" y="1064250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Bokeh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888888" y="1073000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Folium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860688" y="1064238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Mayavi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68" y="1956425"/>
            <a:ext cx="2842451" cy="16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62399" y="4101475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Convenient user interface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283350" y="4098450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Lots of useful functions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255150" y="4025275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Creates topographical maps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945" y="1956816"/>
            <a:ext cx="2641710" cy="15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Winner: Folium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it: </a:t>
            </a:r>
            <a:r>
              <a:rPr lang="en"/>
              <a:t>Folium makes it easy to visualize data that’s been manipulated in Python on an </a:t>
            </a:r>
            <a:r>
              <a:rPr b="1" lang="en"/>
              <a:t>interactive leaflet map</a:t>
            </a:r>
            <a:r>
              <a:rPr lang="en"/>
              <a:t>. It enables both the binding of data to a map for choropleth visualizations as well as passing rich vector/raster/HTML visualizations as markers on the 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works: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a map &amp; choosing a tileset: default built-in tileset is OpenStreetMap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Adding markers as well as a popup and tooltip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GeoJSON/TopoJSON overlays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96149"/>
            <a:ext cx="2505275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71950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Mapping tools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002900" y="4035638"/>
            <a:ext cx="384900" cy="384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725" y="3896162"/>
            <a:ext cx="945522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382438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Data Analysis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23596" l="16159" r="17093" t="23602"/>
          <a:stretch/>
        </p:blipFill>
        <p:spPr>
          <a:xfrm>
            <a:off x="5276000" y="3896138"/>
            <a:ext cx="1195325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4705175" y="4035625"/>
            <a:ext cx="384900" cy="384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09600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Scientific Computing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657250" y="4035650"/>
            <a:ext cx="384900" cy="384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5625" y="3722138"/>
            <a:ext cx="562175" cy="10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1900" y="384968"/>
            <a:ext cx="384900" cy="6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Folium?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49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Display general layout of the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Interactive (Coordinate input, zoom)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Able to add layers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UI (Scale bar, Legend)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Able to work with large datasets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700" y="134350"/>
            <a:ext cx="3589498" cy="2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900" y="3377498"/>
            <a:ext cx="2604552" cy="15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700" y="2416017"/>
            <a:ext cx="3589501" cy="21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Folium? (Cont.)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407625"/>
            <a:ext cx="3826826" cy="23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96763" y="3809325"/>
            <a:ext cx="3056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Web Map Service (WMS) capabilities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00" y="1419774"/>
            <a:ext cx="3882324" cy="23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150300" y="3809325"/>
            <a:ext cx="3056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.GeoJSON marker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Performance with Large Datasets</a:t>
            </a:r>
            <a:r>
              <a:rPr lang="en"/>
              <a:t>: Become slow to render and interact with when handling a large number of data points or layers.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Limited </a:t>
            </a:r>
            <a:r>
              <a:rPr b="1" lang="en"/>
              <a:t>Interactive Features</a:t>
            </a:r>
            <a:r>
              <a:rPr lang="en"/>
              <a:t>:T</a:t>
            </a:r>
            <a:r>
              <a:rPr lang="en"/>
              <a:t>he level of interactivity is somewhat limited compared to fully-featured web applications</a:t>
            </a:r>
            <a:r>
              <a:rPr lang="en"/>
              <a:t>, e.g. unable to zoom into </a:t>
            </a:r>
            <a:r>
              <a:rPr lang="en"/>
              <a:t>a specific location</a:t>
            </a:r>
            <a:r>
              <a:rPr lang="en"/>
              <a:t> without placing a marker and obtain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Dependence on Web Browsers</a:t>
            </a:r>
            <a:r>
              <a:rPr lang="en"/>
              <a:t>: The interactivity and functionality are limited by the capabilities and compatibility of web browsers.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